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handoutMasterIdLst>
    <p:handoutMasterId r:id="rId5"/>
  </p:handoutMasterIdLst>
  <p:sldIdLst>
    <p:sldId id="260" r:id="rId3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8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54" y="102"/>
      </p:cViewPr>
      <p:guideLst>
        <p:guide pos="288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6733" cy="469780"/>
          </a:xfrm>
          <a:prstGeom prst="rect">
            <a:avLst/>
          </a:prstGeom>
        </p:spPr>
        <p:txBody>
          <a:bodyPr vert="horz" lIns="93935" tIns="46967" rIns="93935" bIns="46967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1"/>
            <a:ext cx="3066733" cy="469780"/>
          </a:xfrm>
          <a:prstGeom prst="rect">
            <a:avLst/>
          </a:prstGeom>
        </p:spPr>
        <p:txBody>
          <a:bodyPr vert="horz" lIns="93935" tIns="46967" rIns="93935" bIns="46967" rtlCol="0"/>
          <a:lstStyle>
            <a:lvl1pPr algn="r">
              <a:defRPr sz="1200"/>
            </a:lvl1pPr>
          </a:lstStyle>
          <a:p>
            <a:fld id="{FD9D2DDA-69D8-473F-A583-B6774B31A77B}" type="datetimeFigureOut">
              <a:rPr lang="en-US"/>
              <a:t>3/15/2016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5" tIns="46967" rIns="93935" bIns="46967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5" tIns="46967" rIns="93935" bIns="46967" rtlCol="0" anchor="b"/>
          <a:lstStyle>
            <a:lvl1pPr algn="r">
              <a:defRPr sz="1200"/>
            </a:lvl1pPr>
          </a:lstStyle>
          <a:p>
            <a:fld id="{02392CCB-FF08-4D29-8DA3-E1FD8604480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6733" cy="469780"/>
          </a:xfrm>
          <a:prstGeom prst="rect">
            <a:avLst/>
          </a:prstGeom>
        </p:spPr>
        <p:txBody>
          <a:bodyPr vert="horz" lIns="93935" tIns="46967" rIns="93935" bIns="46967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1"/>
            <a:ext cx="3066733" cy="469780"/>
          </a:xfrm>
          <a:prstGeom prst="rect">
            <a:avLst/>
          </a:prstGeom>
        </p:spPr>
        <p:txBody>
          <a:bodyPr vert="horz" lIns="93935" tIns="46967" rIns="93935" bIns="46967" rtlCol="0"/>
          <a:lstStyle>
            <a:lvl1pPr algn="r">
              <a:defRPr sz="1200"/>
            </a:lvl1pPr>
          </a:lstStyle>
          <a:p>
            <a:fld id="{A01F6DFB-6833-46E4-B515-70E0D9178056}" type="datetimeFigureOut">
              <a:rPr lang="en-US"/>
              <a:t>3/15/2016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69988"/>
            <a:ext cx="4213225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5" tIns="46967" rIns="93935" bIns="46967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160038"/>
          </a:xfrm>
          <a:prstGeom prst="rect">
            <a:avLst/>
          </a:prstGeom>
        </p:spPr>
        <p:txBody>
          <a:bodyPr vert="horz" lIns="93935" tIns="46967" rIns="93935" bIns="46967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5" tIns="46967" rIns="93935" bIns="46967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5" tIns="46967" rIns="93935" bIns="46967" rtlCol="0" anchor="b"/>
          <a:lstStyle>
            <a:lvl1pPr algn="r">
              <a:defRPr sz="1200"/>
            </a:lvl1pPr>
          </a:lstStyle>
          <a:p>
            <a:fld id="{958706C7-F2C3-48B6-8A22-C484D800B5D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1905000"/>
            <a:ext cx="9141620" cy="32004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50000"/>
                </a:schemeClr>
              </a:gs>
              <a:gs pos="0">
                <a:schemeClr val="accent1">
                  <a:lumMod val="60000"/>
                  <a:lumOff val="4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sz="1800"/>
          </a:p>
        </p:txBody>
      </p:sp>
      <p:sp>
        <p:nvSpPr>
          <p:cNvPr id="10" name="Rectangle 9"/>
          <p:cNvSpPr/>
          <p:nvPr/>
        </p:nvSpPr>
        <p:spPr>
          <a:xfrm>
            <a:off x="-2" y="1795132"/>
            <a:ext cx="9141620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sz="1800"/>
          </a:p>
        </p:txBody>
      </p:sp>
      <p:sp>
        <p:nvSpPr>
          <p:cNvPr id="11" name="Rectangle 10"/>
          <p:cNvSpPr/>
          <p:nvPr/>
        </p:nvSpPr>
        <p:spPr>
          <a:xfrm>
            <a:off x="-2" y="5142116"/>
            <a:ext cx="9141620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550" y="2079812"/>
            <a:ext cx="7200900" cy="1724092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3959352"/>
            <a:ext cx="72009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8575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3/15/2016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593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80072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3/15/2016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050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3/15/2016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731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rotWithShape="1">
          <a:gsLst>
            <a:gs pos="100000">
              <a:schemeClr val="accent1">
                <a:alpha val="80000"/>
              </a:schemeClr>
            </a:gs>
            <a:gs pos="0">
              <a:schemeClr val="accent1">
                <a:lumMod val="40000"/>
                <a:lumOff val="60000"/>
                <a:alpha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130552"/>
            <a:ext cx="7200900" cy="2359152"/>
          </a:xfrm>
        </p:spPr>
        <p:txBody>
          <a:bodyPr anchor="b">
            <a:normAutofit/>
          </a:bodyPr>
          <a:lstStyle>
            <a:lvl1pPr algn="ctr">
              <a:defRPr sz="54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4572000"/>
            <a:ext cx="72009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3/15/2016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203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1901952"/>
            <a:ext cx="3429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9160" y="1901952"/>
            <a:ext cx="3429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3/15/2016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635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1837464"/>
            <a:ext cx="3429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40" y="2740733"/>
            <a:ext cx="3429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9160" y="1837464"/>
            <a:ext cx="3429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9160" y="2740733"/>
            <a:ext cx="3429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3/15/2016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5439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3/15/2016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291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 flipV="1">
            <a:off x="1189" y="0"/>
            <a:ext cx="9141620" cy="377952"/>
            <a:chOff x="-1" y="6480048"/>
            <a:chExt cx="12188827" cy="377952"/>
          </a:xfrm>
        </p:grpSpPr>
        <p:sp>
          <p:nvSpPr>
            <p:cNvPr id="6" name="Rectangle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3/15/2016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543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1189" y="0"/>
            <a:ext cx="9141620" cy="377952"/>
            <a:chOff x="-1" y="6480048"/>
            <a:chExt cx="12188827" cy="377952"/>
          </a:xfrm>
        </p:grpSpPr>
        <p:sp>
          <p:nvSpPr>
            <p:cNvPr id="9" name="Rectangle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2986" y="2350008"/>
            <a:ext cx="315468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758952"/>
            <a:ext cx="497205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02986" y="4361688"/>
            <a:ext cx="315468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3/15/2016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937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1189" y="0"/>
            <a:ext cx="9141620" cy="377952"/>
            <a:chOff x="-1" y="6480048"/>
            <a:chExt cx="12188827" cy="377952"/>
          </a:xfrm>
        </p:grpSpPr>
        <p:sp>
          <p:nvSpPr>
            <p:cNvPr id="9" name="Rectangle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2986" y="2350008"/>
            <a:ext cx="315468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108" y="506104"/>
            <a:ext cx="51435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02986" y="4361688"/>
            <a:ext cx="315468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3/15/2016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198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9000"/>
              </a:schemeClr>
            </a:gs>
            <a:gs pos="40000">
              <a:schemeClr val="accent1">
                <a:lumMod val="20000"/>
                <a:lumOff val="80000"/>
                <a:alpha val="66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6480048"/>
            <a:ext cx="9141620" cy="377952"/>
            <a:chOff x="-1" y="6480048"/>
            <a:chExt cx="12188827" cy="377952"/>
          </a:xfrm>
        </p:grpSpPr>
        <p:sp>
          <p:nvSpPr>
            <p:cNvPr id="7" name="Rectangle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67360"/>
            <a:ext cx="713232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1901953"/>
            <a:ext cx="713232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B277187-C200-495F-A386-621319EADA8F}" type="datetimeFigureOut">
              <a:rPr lang="en-US"/>
              <a:pPr/>
              <a:t>3/15/2016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5840" y="6601968"/>
            <a:ext cx="5369814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58100" y="6601968"/>
            <a:ext cx="4800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00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23900" y="661642"/>
            <a:ext cx="10604500" cy="1233424"/>
          </a:xfrm>
        </p:spPr>
        <p:txBody>
          <a:bodyPr>
            <a:noAutofit/>
          </a:bodyPr>
          <a:lstStyle/>
          <a:p>
            <a:pPr algn="ctr"/>
            <a:r>
              <a:rPr lang="en-US" sz="5400" dirty="0">
                <a:latin typeface="Aparajita" panose="020B0604020202020204" pitchFamily="34" charset="0"/>
                <a:cs typeface="Aparajita" panose="020B0604020202020204" pitchFamily="34" charset="0"/>
              </a:rPr>
              <a:t>NEWTOWN SPRING WELCOME </a:t>
            </a:r>
            <a:r>
              <a:rPr lang="en-US" sz="4400" dirty="0">
                <a:latin typeface="Aparajita" panose="020B0604020202020204" pitchFamily="34" charset="0"/>
                <a:cs typeface="Aparajita" panose="020B0604020202020204" pitchFamily="34" charset="0"/>
              </a:rPr>
              <a:t/>
            </a:r>
            <a:br>
              <a:rPr lang="en-US" sz="4400" dirty="0">
                <a:latin typeface="Aparajita" panose="020B0604020202020204" pitchFamily="34" charset="0"/>
                <a:cs typeface="Aparajita" panose="020B0604020202020204" pitchFamily="34" charset="0"/>
              </a:rPr>
            </a:br>
            <a:r>
              <a:rPr lang="en-US" sz="6600" dirty="0">
                <a:latin typeface="Aparajita" panose="020B0604020202020204" pitchFamily="34" charset="0"/>
                <a:cs typeface="Aparajita" panose="020B0604020202020204" pitchFamily="34" charset="0"/>
              </a:rPr>
              <a:t>CRAFT FAIR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7809" y="1884168"/>
            <a:ext cx="11412220" cy="766588"/>
          </a:xfrm>
        </p:spPr>
        <p:txBody>
          <a:bodyPr>
            <a:noAutofit/>
          </a:bodyPr>
          <a:lstStyle/>
          <a:p>
            <a:r>
              <a:rPr lang="en-US" sz="3200" dirty="0"/>
              <a:t>Saturday, April </a:t>
            </a:r>
            <a:r>
              <a:rPr lang="en-US" sz="3200" dirty="0" smtClean="0"/>
              <a:t>2, 2016  </a:t>
            </a:r>
            <a:r>
              <a:rPr lang="en-US" sz="3200" dirty="0"/>
              <a:t>from  10 am – 4 pm.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8351" y="2650756"/>
            <a:ext cx="4762338" cy="312658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000" b="1" dirty="0"/>
              <a:t>Edmond Town Hall Gymnasium</a:t>
            </a:r>
          </a:p>
          <a:p>
            <a:pPr marL="45720" indent="0">
              <a:buNone/>
            </a:pPr>
            <a:r>
              <a:rPr lang="en-US" sz="2000" b="1" dirty="0"/>
              <a:t>45 Main Street</a:t>
            </a:r>
          </a:p>
          <a:p>
            <a:pPr marL="45720" indent="0">
              <a:buNone/>
            </a:pPr>
            <a:r>
              <a:rPr lang="en-US" sz="2000" b="1" dirty="0"/>
              <a:t>Newtown, CT 06470</a:t>
            </a:r>
          </a:p>
          <a:p>
            <a:pPr marL="45720" indent="0">
              <a:buNone/>
            </a:pPr>
            <a:r>
              <a:rPr lang="en-US" sz="2000" b="1" dirty="0"/>
              <a:t>Presented by Artisans Alliance</a:t>
            </a:r>
          </a:p>
          <a:p>
            <a:pPr marL="45720" indent="0">
              <a:buNone/>
            </a:pPr>
            <a:r>
              <a:rPr lang="en-US" sz="2000" b="1" dirty="0"/>
              <a:t>(203) 513 – </a:t>
            </a:r>
            <a:r>
              <a:rPr lang="en-US" sz="2000" b="1" dirty="0" smtClean="0"/>
              <a:t>8690</a:t>
            </a:r>
            <a:endParaRPr lang="en-US" sz="20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16" y="2650756"/>
            <a:ext cx="4443334" cy="2943709"/>
          </a:xfrm>
        </p:spPr>
      </p:pic>
      <p:sp>
        <p:nvSpPr>
          <p:cNvPr id="7" name="TextBox 6"/>
          <p:cNvSpPr txBox="1"/>
          <p:nvPr/>
        </p:nvSpPr>
        <p:spPr>
          <a:xfrm>
            <a:off x="2269374" y="5826935"/>
            <a:ext cx="4871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indent="0" algn="ctr">
              <a:buNone/>
            </a:pPr>
            <a:r>
              <a:rPr lang="en-US" sz="2800" b="1" spc="200" dirty="0"/>
              <a:t>~ FREE ADMISSION ~</a:t>
            </a:r>
          </a:p>
        </p:txBody>
      </p:sp>
    </p:spTree>
    <p:extLst>
      <p:ext uri="{BB962C8B-B14F-4D97-AF65-F5344CB8AC3E}">
        <p14:creationId xmlns:p14="http://schemas.microsoft.com/office/powerpoint/2010/main" val="394187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d Design Yellow 16x9">
  <a:themeElements>
    <a:clrScheme name="Banded_Design_Yellow">
      <a:dk1>
        <a:srgbClr val="323232"/>
      </a:dk1>
      <a:lt1>
        <a:sysClr val="window" lastClr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6677B1-365E-411F-9971-C788BC2975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Yellow banded design presentation (widescreen)</Template>
  <TotalTime>0</TotalTime>
  <Words>41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Aparajita</vt:lpstr>
      <vt:lpstr>Arial</vt:lpstr>
      <vt:lpstr>Book Antiqua</vt:lpstr>
      <vt:lpstr>Banded Design Yellow 16x9</vt:lpstr>
      <vt:lpstr>NEWTOWN SPRING WELCOME  CRAFT FAIR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2015-03-20T21:18:02Z</dcterms:created>
  <dcterms:modified xsi:type="dcterms:W3CDTF">2016-03-15T22:25:34Z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TC029009979991</vt:lpwstr>
  </property>
</Properties>
</file>