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60" r:id="rId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8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54" y="102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1"/>
            <a:ext cx="3066733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3/15/2016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1"/>
            <a:ext cx="3066733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3/15/2016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5" tIns="46967" rIns="93935" bIns="46967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160038"/>
          </a:xfrm>
          <a:prstGeom prst="rect">
            <a:avLst/>
          </a:prstGeom>
        </p:spPr>
        <p:txBody>
          <a:bodyPr vert="horz" lIns="93935" tIns="46967" rIns="93935" bIns="46967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1905000"/>
            <a:ext cx="9141620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-2" y="1795132"/>
            <a:ext cx="9141620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800"/>
          </a:p>
        </p:txBody>
      </p:sp>
      <p:sp>
        <p:nvSpPr>
          <p:cNvPr id="11" name="Rectangle 10"/>
          <p:cNvSpPr/>
          <p:nvPr/>
        </p:nvSpPr>
        <p:spPr>
          <a:xfrm>
            <a:off x="-2" y="5142116"/>
            <a:ext cx="9141620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2079812"/>
            <a:ext cx="72009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3959352"/>
            <a:ext cx="72009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130552"/>
            <a:ext cx="72009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4572000"/>
            <a:ext cx="72009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189" y="0"/>
            <a:ext cx="9141620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189" y="0"/>
            <a:ext cx="9141620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58952"/>
            <a:ext cx="497205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189" y="0"/>
            <a:ext cx="9141620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108" y="506104"/>
            <a:ext cx="51435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6480048"/>
            <a:ext cx="9141620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901953"/>
            <a:ext cx="713232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23900" y="661642"/>
            <a:ext cx="10604500" cy="1233424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Aparajita" panose="020B0604020202020204" pitchFamily="34" charset="0"/>
                <a:cs typeface="Aparajita" panose="020B0604020202020204" pitchFamily="34" charset="0"/>
              </a:rPr>
              <a:t>NEWTOWN SPRING WELCOME </a:t>
            </a:r>
            <a:r>
              <a:rPr lang="en-US" sz="4400" dirty="0">
                <a:latin typeface="Aparajita" panose="020B0604020202020204" pitchFamily="34" charset="0"/>
                <a:cs typeface="Aparajita" panose="020B0604020202020204" pitchFamily="34" charset="0"/>
              </a:rPr>
              <a:t/>
            </a:r>
            <a:br>
              <a:rPr lang="en-US" sz="4400" dirty="0"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n-US" sz="6600" dirty="0">
                <a:latin typeface="Aparajita" panose="020B0604020202020204" pitchFamily="34" charset="0"/>
                <a:cs typeface="Aparajita" panose="020B0604020202020204" pitchFamily="34" charset="0"/>
              </a:rPr>
              <a:t>CRAFT FAIR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809" y="1884168"/>
            <a:ext cx="11412220" cy="766588"/>
          </a:xfrm>
        </p:spPr>
        <p:txBody>
          <a:bodyPr>
            <a:noAutofit/>
          </a:bodyPr>
          <a:lstStyle/>
          <a:p>
            <a:r>
              <a:rPr lang="en-US" sz="3200" dirty="0"/>
              <a:t>Saturday, April </a:t>
            </a:r>
            <a:r>
              <a:rPr lang="en-US" sz="3200" dirty="0" smtClean="0"/>
              <a:t>2, 2016  </a:t>
            </a:r>
            <a:r>
              <a:rPr lang="en-US" sz="3200" dirty="0"/>
              <a:t>from  10 am – 4 pm.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8351" y="2650756"/>
            <a:ext cx="4762338" cy="312658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000" b="1" dirty="0"/>
              <a:t>Edmond Town Hall Gymnasium</a:t>
            </a:r>
          </a:p>
          <a:p>
            <a:pPr marL="45720" indent="0">
              <a:buNone/>
            </a:pPr>
            <a:r>
              <a:rPr lang="en-US" sz="2000" b="1" dirty="0"/>
              <a:t>45 Main Street</a:t>
            </a:r>
          </a:p>
          <a:p>
            <a:pPr marL="45720" indent="0">
              <a:buNone/>
            </a:pPr>
            <a:r>
              <a:rPr lang="en-US" sz="2000" b="1" dirty="0"/>
              <a:t>Newtown, CT 06470</a:t>
            </a:r>
          </a:p>
          <a:p>
            <a:pPr marL="45720" indent="0">
              <a:buNone/>
            </a:pPr>
            <a:r>
              <a:rPr lang="en-US" sz="2000" b="1" dirty="0"/>
              <a:t>Presented by Artisans Alliance</a:t>
            </a:r>
          </a:p>
          <a:p>
            <a:pPr marL="45720" indent="0">
              <a:buNone/>
            </a:pPr>
            <a:r>
              <a:rPr lang="en-US" sz="2000" b="1" dirty="0"/>
              <a:t>(203) 513 – </a:t>
            </a:r>
            <a:r>
              <a:rPr lang="en-US" sz="2000" b="1" dirty="0" smtClean="0"/>
              <a:t>8690</a:t>
            </a:r>
            <a:endParaRPr lang="en-US" sz="2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16" y="2650756"/>
            <a:ext cx="4443334" cy="2943709"/>
          </a:xfrm>
        </p:spPr>
      </p:pic>
      <p:sp>
        <p:nvSpPr>
          <p:cNvPr id="7" name="TextBox 6"/>
          <p:cNvSpPr txBox="1"/>
          <p:nvPr/>
        </p:nvSpPr>
        <p:spPr>
          <a:xfrm>
            <a:off x="2269374" y="5826935"/>
            <a:ext cx="4871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 algn="ctr">
              <a:buNone/>
            </a:pPr>
            <a:r>
              <a:rPr lang="en-US" sz="2800" b="1" spc="200" dirty="0"/>
              <a:t>~ FREE ADMISSION ~</a:t>
            </a:r>
          </a:p>
        </p:txBody>
      </p:sp>
    </p:spTree>
    <p:extLst>
      <p:ext uri="{BB962C8B-B14F-4D97-AF65-F5344CB8AC3E}">
        <p14:creationId xmlns:p14="http://schemas.microsoft.com/office/powerpoint/2010/main" val="394187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Yellow banded design presentation (widescreen)</Template>
  <TotalTime>0</TotalTime>
  <Words>41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Aparajita</vt:lpstr>
      <vt:lpstr>Arial</vt:lpstr>
      <vt:lpstr>Book Antiqua</vt:lpstr>
      <vt:lpstr>Banded Design Yellow 16x9</vt:lpstr>
      <vt:lpstr>NEWTOWN SPRING WELCOME  CRAFT FAIR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2015-03-20T21:18:02Z</dcterms:created>
  <dcterms:modified xsi:type="dcterms:W3CDTF">2016-03-15T22:23:54Z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